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108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FEAF-8F7F-4877-9519-4E4CFA686AB0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9EC42-C29C-41A0-A110-50F5BFD00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384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FEAF-8F7F-4877-9519-4E4CFA686AB0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9EC42-C29C-41A0-A110-50F5BFD00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303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FEAF-8F7F-4877-9519-4E4CFA686AB0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9EC42-C29C-41A0-A110-50F5BFD00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290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FEAF-8F7F-4877-9519-4E4CFA686AB0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9EC42-C29C-41A0-A110-50F5BFD00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057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FEAF-8F7F-4877-9519-4E4CFA686AB0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9EC42-C29C-41A0-A110-50F5BFD00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653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FEAF-8F7F-4877-9519-4E4CFA686AB0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9EC42-C29C-41A0-A110-50F5BFD00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00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FEAF-8F7F-4877-9519-4E4CFA686AB0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9EC42-C29C-41A0-A110-50F5BFD00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34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FEAF-8F7F-4877-9519-4E4CFA686AB0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9EC42-C29C-41A0-A110-50F5BFD00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09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FEAF-8F7F-4877-9519-4E4CFA686AB0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9EC42-C29C-41A0-A110-50F5BFD00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658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FEAF-8F7F-4877-9519-4E4CFA686AB0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9EC42-C29C-41A0-A110-50F5BFD00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811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FEAF-8F7F-4877-9519-4E4CFA686AB0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9EC42-C29C-41A0-A110-50F5BFD00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26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2FEAF-8F7F-4877-9519-4E4CFA686AB0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9EC42-C29C-41A0-A110-50F5BFD00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64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81" y="242371"/>
            <a:ext cx="109728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31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85800"/>
            <a:ext cx="9753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193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85800"/>
            <a:ext cx="9753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030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85800"/>
            <a:ext cx="9753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544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85800"/>
            <a:ext cx="9753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391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85800"/>
            <a:ext cx="9753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906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85800"/>
            <a:ext cx="9753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389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85800"/>
            <a:ext cx="9753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747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85800"/>
            <a:ext cx="9753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563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85800"/>
            <a:ext cx="9753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1677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85800"/>
            <a:ext cx="9753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739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85800"/>
            <a:ext cx="9753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0867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52749"/>
            <a:ext cx="9753600" cy="548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87258" y="2357610"/>
            <a:ext cx="80423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IP </a:t>
            </a:r>
            <a:endParaRPr lang="en-US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4033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85800"/>
            <a:ext cx="9753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825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85800"/>
            <a:ext cx="9753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485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85800"/>
            <a:ext cx="9753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356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76" y="293324"/>
            <a:ext cx="11193137" cy="629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777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85800"/>
            <a:ext cx="9753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612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85800"/>
            <a:ext cx="9753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549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85800"/>
            <a:ext cx="9753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870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</Words>
  <Application>Microsoft Office PowerPoint</Application>
  <PresentationFormat>Widescreen</PresentationFormat>
  <Paragraphs>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Adobe Fan Heiti Std B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Fabes Comp1</dc:creator>
  <cp:lastModifiedBy>Fabes Comp1</cp:lastModifiedBy>
  <cp:revision>2</cp:revision>
  <dcterms:created xsi:type="dcterms:W3CDTF">2014-12-17T19:26:39Z</dcterms:created>
  <dcterms:modified xsi:type="dcterms:W3CDTF">2014-12-17T19:34:12Z</dcterms:modified>
</cp:coreProperties>
</file>